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2B747-75B2-4B08-8852-48629A440F2D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DD504-72E5-4881-811E-81CC64501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18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044D-34C9-4DBF-80B3-A3BF9118A0DF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51EC-1377-42C2-9A11-A158D318074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044D-34C9-4DBF-80B3-A3BF9118A0DF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51EC-1377-42C2-9A11-A158D3180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044D-34C9-4DBF-80B3-A3BF9118A0DF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51EC-1377-42C2-9A11-A158D3180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044D-34C9-4DBF-80B3-A3BF9118A0DF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51EC-1377-42C2-9A11-A158D3180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044D-34C9-4DBF-80B3-A3BF9118A0DF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51EC-1377-42C2-9A11-A158D318074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044D-34C9-4DBF-80B3-A3BF9118A0DF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51EC-1377-42C2-9A11-A158D3180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044D-34C9-4DBF-80B3-A3BF9118A0DF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51EC-1377-42C2-9A11-A158D3180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044D-34C9-4DBF-80B3-A3BF9118A0DF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51EC-1377-42C2-9A11-A158D3180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044D-34C9-4DBF-80B3-A3BF9118A0DF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51EC-1377-42C2-9A11-A158D3180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044D-34C9-4DBF-80B3-A3BF9118A0DF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51EC-1377-42C2-9A11-A158D3180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044D-34C9-4DBF-80B3-A3BF9118A0DF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7651EC-1377-42C2-9A11-A158D318074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85044D-34C9-4DBF-80B3-A3BF9118A0DF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651EC-1377-42C2-9A11-A158D318074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Emergency Preparation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local disaster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79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Storm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Communication plan</a:t>
            </a:r>
          </a:p>
          <a:p>
            <a:pPr lvl="1"/>
            <a:r>
              <a:rPr lang="en-US" dirty="0" smtClean="0"/>
              <a:t>Have all contact information in one physical location</a:t>
            </a:r>
          </a:p>
          <a:p>
            <a:pPr lvl="1"/>
            <a:r>
              <a:rPr lang="en-US" dirty="0" smtClean="0"/>
              <a:t>Have a person out of state be everyone’s checkpoint</a:t>
            </a:r>
          </a:p>
          <a:p>
            <a:pPr lvl="1"/>
            <a:r>
              <a:rPr lang="en-US" dirty="0" smtClean="0"/>
              <a:t>Use Text not voice if possible</a:t>
            </a:r>
          </a:p>
          <a:p>
            <a:r>
              <a:rPr lang="en-US" dirty="0" smtClean="0"/>
              <a:t>72 Hour Kit</a:t>
            </a:r>
          </a:p>
          <a:p>
            <a:pPr lvl="1"/>
            <a:r>
              <a:rPr lang="en-US" dirty="0" smtClean="0"/>
              <a:t>Non perishable food</a:t>
            </a:r>
          </a:p>
          <a:p>
            <a:pPr lvl="1"/>
            <a:r>
              <a:rPr lang="en-US" dirty="0" smtClean="0"/>
              <a:t>Clothing – multiuse items</a:t>
            </a:r>
          </a:p>
          <a:p>
            <a:pPr lvl="1"/>
            <a:r>
              <a:rPr lang="en-US" dirty="0" smtClean="0"/>
              <a:t>First aid</a:t>
            </a:r>
          </a:p>
          <a:p>
            <a:pPr lvl="1"/>
            <a:r>
              <a:rPr lang="en-US" dirty="0" smtClean="0"/>
              <a:t>Remember pets and specials needs in your family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3123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Storm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429000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Family Evacuation Plan</a:t>
            </a:r>
          </a:p>
          <a:p>
            <a:pPr lvl="1"/>
            <a:r>
              <a:rPr lang="en-US" dirty="0" smtClean="0"/>
              <a:t>Choose location away from danger area</a:t>
            </a:r>
          </a:p>
          <a:p>
            <a:pPr lvl="1"/>
            <a:r>
              <a:rPr lang="en-US" dirty="0" smtClean="0"/>
              <a:t>Plan multiple routes to get there and home</a:t>
            </a:r>
          </a:p>
          <a:p>
            <a:r>
              <a:rPr lang="en-US" dirty="0" smtClean="0"/>
              <a:t>Know where flooding is likely to occur</a:t>
            </a:r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599" y="1143000"/>
            <a:ext cx="4829175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36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Imminent Danger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Board windows</a:t>
            </a:r>
            <a:endParaRPr lang="en-US" dirty="0"/>
          </a:p>
          <a:p>
            <a:r>
              <a:rPr lang="en-US" dirty="0" smtClean="0"/>
              <a:t>Bring in </a:t>
            </a:r>
            <a:r>
              <a:rPr lang="en-US" dirty="0"/>
              <a:t>outdoor furniture, garbage cans, anything loose than can be picked up and thrown by </a:t>
            </a:r>
            <a:r>
              <a:rPr lang="en-US" dirty="0" smtClean="0"/>
              <a:t>winds</a:t>
            </a:r>
          </a:p>
          <a:p>
            <a:r>
              <a:rPr lang="en-US" dirty="0" smtClean="0"/>
              <a:t>Acquire or make ready any generators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flooding is possible, </a:t>
            </a:r>
            <a:r>
              <a:rPr lang="en-US" dirty="0" smtClean="0"/>
              <a:t>move valuables to higher space</a:t>
            </a:r>
            <a:endParaRPr lang="en-US" dirty="0"/>
          </a:p>
          <a:p>
            <a:r>
              <a:rPr lang="en-US" dirty="0" smtClean="0"/>
              <a:t>Fill prescriptions</a:t>
            </a:r>
          </a:p>
          <a:p>
            <a:r>
              <a:rPr lang="en-US" dirty="0" smtClean="0"/>
              <a:t>Fill gas tanks</a:t>
            </a:r>
          </a:p>
          <a:p>
            <a:r>
              <a:rPr lang="en-US" dirty="0" smtClean="0"/>
              <a:t>Alternative fuel and cooking supplies</a:t>
            </a:r>
          </a:p>
          <a:p>
            <a:r>
              <a:rPr lang="en-US" dirty="0" smtClean="0"/>
              <a:t>Alternative lighting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83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105400" cy="4389120"/>
          </a:xfrm>
        </p:spPr>
        <p:txBody>
          <a:bodyPr>
            <a:normAutofit/>
          </a:bodyPr>
          <a:lstStyle/>
          <a:p>
            <a:r>
              <a:rPr lang="en-US" dirty="0"/>
              <a:t>Decide before hand what parameters you will leave </a:t>
            </a:r>
            <a:r>
              <a:rPr lang="en-US" dirty="0" smtClean="0"/>
              <a:t>under</a:t>
            </a:r>
            <a:endParaRPr lang="en-US" dirty="0"/>
          </a:p>
          <a:p>
            <a:r>
              <a:rPr lang="en-US" dirty="0" smtClean="0"/>
              <a:t>Leave Early</a:t>
            </a:r>
            <a:endParaRPr lang="en-US" dirty="0"/>
          </a:p>
          <a:p>
            <a:r>
              <a:rPr lang="en-US" dirty="0" smtClean="0"/>
              <a:t>Tell </a:t>
            </a:r>
            <a:r>
              <a:rPr lang="en-US" dirty="0"/>
              <a:t>family, friends, neighbors, church leaders that you are leaving and where you will </a:t>
            </a:r>
            <a:r>
              <a:rPr lang="en-US" dirty="0" smtClean="0"/>
              <a:t>be</a:t>
            </a:r>
          </a:p>
          <a:p>
            <a:r>
              <a:rPr lang="en-US" dirty="0" smtClean="0"/>
              <a:t>Take </a:t>
            </a:r>
            <a:r>
              <a:rPr lang="en-US" dirty="0"/>
              <a:t>pets and plan for their care – only service animals are allowed in public </a:t>
            </a:r>
            <a:r>
              <a:rPr lang="en-US" dirty="0" smtClean="0"/>
              <a:t>shelters</a:t>
            </a:r>
            <a:endParaRPr lang="en-US" dirty="0"/>
          </a:p>
          <a:p>
            <a:r>
              <a:rPr lang="en-US" dirty="0" smtClean="0"/>
              <a:t>Secure </a:t>
            </a:r>
            <a:r>
              <a:rPr lang="en-US" dirty="0"/>
              <a:t>your </a:t>
            </a:r>
            <a:r>
              <a:rPr lang="en-US" dirty="0" smtClean="0"/>
              <a:t>home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5" r="11441"/>
          <a:stretch/>
        </p:blipFill>
        <p:spPr bwMode="auto">
          <a:xfrm>
            <a:off x="5486400" y="1745673"/>
            <a:ext cx="3435927" cy="453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7117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Shelter in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</a:t>
            </a:r>
            <a:r>
              <a:rPr lang="en-US" dirty="0"/>
              <a:t>a battery or hand crank operated radio </a:t>
            </a:r>
          </a:p>
          <a:p>
            <a:r>
              <a:rPr lang="en-US" dirty="0" smtClean="0"/>
              <a:t>Fill tubs</a:t>
            </a:r>
            <a:r>
              <a:rPr lang="en-US" dirty="0"/>
              <a:t>, jugs, and bottles with </a:t>
            </a:r>
            <a:r>
              <a:rPr lang="en-US" dirty="0" smtClean="0"/>
              <a:t>water</a:t>
            </a:r>
            <a:endParaRPr lang="en-US" dirty="0"/>
          </a:p>
          <a:p>
            <a:r>
              <a:rPr lang="en-US" dirty="0"/>
              <a:t>S</a:t>
            </a:r>
            <a:r>
              <a:rPr lang="en-US" dirty="0" smtClean="0"/>
              <a:t>et </a:t>
            </a:r>
            <a:r>
              <a:rPr lang="en-US" dirty="0"/>
              <a:t>refrigerators to coldest setting. Avoid opening doors if power is lost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Stay </a:t>
            </a:r>
            <a:r>
              <a:rPr lang="en-US" dirty="0"/>
              <a:t>away from </a:t>
            </a:r>
            <a:r>
              <a:rPr lang="en-US" dirty="0" smtClean="0"/>
              <a:t>windows</a:t>
            </a:r>
            <a:endParaRPr lang="en-US" dirty="0"/>
          </a:p>
          <a:p>
            <a:r>
              <a:rPr lang="en-US" dirty="0" smtClean="0"/>
              <a:t>Close interior doors</a:t>
            </a:r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ake </a:t>
            </a:r>
            <a:r>
              <a:rPr lang="en-US" dirty="0"/>
              <a:t>refuge in small interior room, closet, or hallway on lowest level</a:t>
            </a:r>
          </a:p>
        </p:txBody>
      </p:sp>
    </p:spTree>
    <p:extLst>
      <p:ext uri="{BB962C8B-B14F-4D97-AF65-F5344CB8AC3E}">
        <p14:creationId xmlns:p14="http://schemas.microsoft.com/office/powerpoint/2010/main" val="2019580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Storm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05800" cy="43891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Evaluate safety and condition of all family members. Follow family communication </a:t>
            </a:r>
            <a:r>
              <a:rPr lang="en-US" dirty="0" smtClean="0"/>
              <a:t>plan</a:t>
            </a:r>
          </a:p>
          <a:p>
            <a:r>
              <a:rPr lang="en-US" dirty="0" smtClean="0"/>
              <a:t>Evaluate </a:t>
            </a:r>
            <a:r>
              <a:rPr lang="en-US" dirty="0"/>
              <a:t>condition of your home, check for downed electrical wires, broken pipes and structural </a:t>
            </a:r>
            <a:r>
              <a:rPr lang="en-US" dirty="0" smtClean="0"/>
              <a:t>damage</a:t>
            </a:r>
          </a:p>
          <a:p>
            <a:r>
              <a:rPr lang="en-US" dirty="0"/>
              <a:t>Avoid using tap water until you are sure it is not </a:t>
            </a:r>
            <a:r>
              <a:rPr lang="en-US" dirty="0" smtClean="0"/>
              <a:t>contaminated</a:t>
            </a:r>
          </a:p>
          <a:p>
            <a:r>
              <a:rPr lang="en-US" dirty="0" smtClean="0"/>
              <a:t>Be </a:t>
            </a:r>
            <a:r>
              <a:rPr lang="en-US" dirty="0"/>
              <a:t>alert for continued rain and </a:t>
            </a:r>
            <a:r>
              <a:rPr lang="en-US" dirty="0" smtClean="0"/>
              <a:t>flooding</a:t>
            </a:r>
          </a:p>
          <a:p>
            <a:r>
              <a:rPr lang="en-US" dirty="0" smtClean="0"/>
              <a:t>If </a:t>
            </a:r>
            <a:r>
              <a:rPr lang="en-US" dirty="0"/>
              <a:t>you evacuated, return home only when </a:t>
            </a:r>
            <a:r>
              <a:rPr lang="en-US" dirty="0" smtClean="0"/>
              <a:t>instructed</a:t>
            </a:r>
            <a:endParaRPr lang="en-US" dirty="0"/>
          </a:p>
          <a:p>
            <a:r>
              <a:rPr lang="en-US" dirty="0" smtClean="0"/>
              <a:t>Drive </a:t>
            </a:r>
            <a:r>
              <a:rPr lang="en-US" dirty="0"/>
              <a:t>only if </a:t>
            </a:r>
            <a:r>
              <a:rPr lang="en-US" dirty="0" smtClean="0"/>
              <a:t>necessary</a:t>
            </a:r>
            <a:endParaRPr lang="en-US" dirty="0"/>
          </a:p>
          <a:p>
            <a:r>
              <a:rPr lang="en-US" dirty="0" smtClean="0"/>
              <a:t>Never </a:t>
            </a:r>
            <a:r>
              <a:rPr lang="en-US" dirty="0"/>
              <a:t>run generators indoors or in enclosed </a:t>
            </a:r>
            <a:r>
              <a:rPr lang="en-US" dirty="0" smtClean="0"/>
              <a:t>spaces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374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864</TotalTime>
  <Words>308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Emergency Preparation</vt:lpstr>
      <vt:lpstr>Pre Storm Preparation</vt:lpstr>
      <vt:lpstr>Pre Storm </vt:lpstr>
      <vt:lpstr>Imminent Danger</vt:lpstr>
      <vt:lpstr>Evacuate </vt:lpstr>
      <vt:lpstr>Shelter in Place</vt:lpstr>
      <vt:lpstr>After the Storm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Prep</dc:title>
  <dc:creator>Cattrah</dc:creator>
  <cp:lastModifiedBy>Cattrah</cp:lastModifiedBy>
  <cp:revision>16</cp:revision>
  <cp:lastPrinted>2015-05-31T15:56:10Z</cp:lastPrinted>
  <dcterms:created xsi:type="dcterms:W3CDTF">2015-05-31T02:34:27Z</dcterms:created>
  <dcterms:modified xsi:type="dcterms:W3CDTF">2015-05-31T16:58:36Z</dcterms:modified>
</cp:coreProperties>
</file>