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72" r:id="rId5"/>
    <p:sldId id="259" r:id="rId6"/>
    <p:sldId id="266" r:id="rId7"/>
    <p:sldId id="260" r:id="rId8"/>
    <p:sldId id="265" r:id="rId9"/>
    <p:sldId id="267" r:id="rId10"/>
    <p:sldId id="273" r:id="rId11"/>
    <p:sldId id="261" r:id="rId12"/>
    <p:sldId id="262" r:id="rId13"/>
    <p:sldId id="268" r:id="rId14"/>
    <p:sldId id="263" r:id="rId15"/>
    <p:sldId id="269" r:id="rId16"/>
    <p:sldId id="264" r:id="rId17"/>
    <p:sldId id="270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59434"/>
            <a:ext cx="7772400" cy="1010543"/>
          </a:xfrm>
        </p:spPr>
        <p:txBody>
          <a:bodyPr/>
          <a:lstStyle>
            <a:lvl1pPr>
              <a:defRPr>
                <a:solidFill>
                  <a:srgbClr val="57A144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79093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57A1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196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79368"/>
            <a:ext cx="82296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3805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38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793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3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553805"/>
            <a:ext cx="6059016" cy="114300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7784" y="1879368"/>
            <a:ext cx="6059016" cy="4525963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0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38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793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4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553805"/>
            <a:ext cx="6059016" cy="114300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7784" y="1879368"/>
            <a:ext cx="6059016" cy="4525963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3805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79368"/>
            <a:ext cx="8229600" cy="4525963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690B-BF73-4C8A-B847-9452DEF8C91F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1F28-93D0-49E5-AA9C-9C0D430A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Houston Gardening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Melanie Masten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N: Nitrogen – Encourages green plant and leaf development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P: Phosphorus – Encourages flowering and fruiting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K: Potassium – Plant health and vigor. Improving disease resistance.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Magnesium – Improves major and micro nutrient efficiency and usage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7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your first year, fertilize weekly with fish emulsion or miracle grow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Established gardens usually only need feeding with poultry litter fertilizers at the beginning of the season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Trellis vining plants or those needing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Weed if needed and Trim spent foliage and branches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Or, I like to set it and forget it ‘til harvest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Your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 green or yellow leaves - stunted growth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Nitrogen deficiency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flowers or fruit fails to set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Phosphorus deficiency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bees – no pollination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Weak growth or fruit stays small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Potassium and/or magnesium deficiency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Wilts and dies quickly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Plant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800" y="2286000"/>
            <a:ext cx="4876800" cy="36576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600" y="1016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Stink Bugs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Brown </a:t>
            </a:r>
            <a:r>
              <a:rPr lang="en-US" dirty="0" err="1" smtClean="0">
                <a:solidFill>
                  <a:schemeClr val="bg1"/>
                </a:solidFill>
              </a:rPr>
              <a:t>Marmorated</a:t>
            </a:r>
            <a:r>
              <a:rPr lang="en-US" dirty="0" smtClean="0">
                <a:solidFill>
                  <a:schemeClr val="bg1"/>
                </a:solidFill>
              </a:rPr>
              <a:t>, Leaf-footed Bug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Squash Vine Borers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Cucumber Beetles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Corn Ear Worms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Tobacco or Tomato Hornworms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Ants &amp; Aphids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Squirrels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9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30480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"/>
            <a:ext cx="29718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35927"/>
            <a:ext cx="381000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04" y="170150"/>
            <a:ext cx="280035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/>
          <a:stretch/>
        </p:blipFill>
        <p:spPr>
          <a:xfrm>
            <a:off x="5689022" y="3218150"/>
            <a:ext cx="3366655" cy="2721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3514"/>
            <a:ext cx="2609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5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Remove or shred spent plants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Weed thoroughly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 a new layer of manure or poultry litter fertilizer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 1-2 inches of mulch or aged tree chippings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Plant again for the next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r="9259" b="25916"/>
          <a:stretch/>
        </p:blipFill>
        <p:spPr>
          <a:xfrm>
            <a:off x="215462" y="2362200"/>
            <a:ext cx="8679153" cy="32218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it Grow!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Keep your expectations low your first year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Start Small – Gardens are scalable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If something doesn’t work, try something else but don’t give up!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“My </a:t>
            </a:r>
            <a:r>
              <a:rPr lang="en-US" dirty="0">
                <a:solidFill>
                  <a:schemeClr val="accent1"/>
                </a:solidFill>
              </a:rPr>
              <a:t>green thumb came only as a result of the 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mistakes </a:t>
            </a:r>
            <a:r>
              <a:rPr lang="en-US" dirty="0">
                <a:solidFill>
                  <a:schemeClr val="accent1"/>
                </a:solidFill>
              </a:rPr>
              <a:t>I made while learning to see things from 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plant's point of view</a:t>
            </a:r>
            <a:r>
              <a:rPr lang="en-US" dirty="0" smtClean="0">
                <a:solidFill>
                  <a:schemeClr val="accent1"/>
                </a:solidFill>
              </a:rPr>
              <a:t>.” </a:t>
            </a:r>
            <a:r>
              <a:rPr lang="en-US" dirty="0">
                <a:solidFill>
                  <a:schemeClr val="accent1"/>
                </a:solidFill>
              </a:rPr>
              <a:t>~H. Fred Dale 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6-8 hours of full sunlight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Usually on the south or east side of property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Drains ok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Avoid surrounding tree roots if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7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648200" cy="34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oldComp\Users\Cattrah\Pictures\house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4655"/>
            <a:ext cx="3505200" cy="34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4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Raised Beds – Houston too clay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Landscape timber, rocks, bricks, cinder blocks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ewspaper </a:t>
            </a:r>
            <a:r>
              <a:rPr lang="en-US" dirty="0" smtClean="0">
                <a:solidFill>
                  <a:schemeClr val="bg1"/>
                </a:solidFill>
              </a:rPr>
              <a:t>4-6 </a:t>
            </a:r>
            <a:r>
              <a:rPr lang="en-US" dirty="0" smtClean="0">
                <a:solidFill>
                  <a:schemeClr val="bg1"/>
                </a:solidFill>
              </a:rPr>
              <a:t>sheets thick or cardboard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3-4 inches compost or garden mix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 inch layer manure or generous casting of poultry litter fertilizer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2-3 inches mulch or aged tree chippings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98" y="304800"/>
            <a:ext cx="4572001" cy="3429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r="19460"/>
          <a:stretch/>
        </p:blipFill>
        <p:spPr>
          <a:xfrm rot="5400000">
            <a:off x="5244522" y="62922"/>
            <a:ext cx="3226955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/>
          <a:stretch/>
        </p:blipFill>
        <p:spPr>
          <a:xfrm rot="5400000">
            <a:off x="71581" y="3461328"/>
            <a:ext cx="3417455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b="22460"/>
          <a:stretch/>
        </p:blipFill>
        <p:spPr>
          <a:xfrm rot="10800000">
            <a:off x="3241963" y="3657600"/>
            <a:ext cx="5634182" cy="29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0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9369"/>
            <a:ext cx="8229600" cy="55903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Hardiness Zone 8/9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Plant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80080"/>
              </p:ext>
            </p:extLst>
          </p:nvPr>
        </p:nvGraphicFramePr>
        <p:xfrm>
          <a:off x="533400" y="2438400"/>
          <a:ext cx="6781800" cy="78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3352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Vegetables</a:t>
                      </a:r>
                      <a:endParaRPr lang="en-US" sz="2000" dirty="0" smtClean="0"/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Asparagus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 Peppers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Beets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Broccoli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Cabbage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Carrots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Cauliflower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Collard Greens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Cucumbers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Eggplant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Beans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Onions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Peas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Jalapeno Peppers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Kale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Lima Beans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Mustard Greens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Okra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Radish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Sugar Snap Peas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Sunflower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Tomatoes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Turnips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 Squash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Zucchini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Fruits</a:t>
                      </a:r>
                    </a:p>
                    <a:p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Cantaloupe</a:t>
                      </a:r>
                    </a:p>
                    <a:p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Figs</a:t>
                      </a:r>
                    </a:p>
                    <a:p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Strawberries</a:t>
                      </a:r>
                      <a:b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Watermelon</a:t>
                      </a:r>
                    </a:p>
                    <a:p>
                      <a:r>
                        <a:rPr lang="en-US" sz="2400" b="0" dirty="0" smtClean="0"/>
                        <a:t>Blackberry</a:t>
                      </a:r>
                    </a:p>
                    <a:p>
                      <a:r>
                        <a:rPr lang="en-US" sz="2400" b="0" dirty="0" smtClean="0"/>
                        <a:t>Persimmon</a:t>
                      </a:r>
                    </a:p>
                    <a:p>
                      <a:r>
                        <a:rPr lang="en-US" sz="2400" b="0" dirty="0" smtClean="0"/>
                        <a:t>Blueberry</a:t>
                      </a:r>
                    </a:p>
                    <a:p>
                      <a:r>
                        <a:rPr lang="en-US" sz="2400" b="0" dirty="0" smtClean="0"/>
                        <a:t>Orange</a:t>
                      </a:r>
                    </a:p>
                    <a:p>
                      <a:r>
                        <a:rPr lang="en-US" sz="2400" b="0" dirty="0" smtClean="0"/>
                        <a:t>Grapefruit</a:t>
                      </a:r>
                    </a:p>
                    <a:p>
                      <a:r>
                        <a:rPr lang="en-US" sz="2400" b="0" dirty="0" smtClean="0"/>
                        <a:t>Lemon</a:t>
                      </a:r>
                    </a:p>
                    <a:p>
                      <a:r>
                        <a:rPr lang="en-US" sz="2400" b="0" dirty="0" smtClean="0"/>
                        <a:t>Pineapple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Herbs</a:t>
                      </a:r>
                    </a:p>
                    <a:p>
                      <a:r>
                        <a:rPr lang="en-US" sz="2000" dirty="0" smtClean="0"/>
                        <a:t>Basil</a:t>
                      </a:r>
                    </a:p>
                    <a:p>
                      <a:r>
                        <a:rPr lang="en-US" sz="2000" dirty="0" smtClean="0"/>
                        <a:t>Cilantro</a:t>
                      </a:r>
                    </a:p>
                    <a:p>
                      <a:r>
                        <a:rPr lang="en-US" sz="2000" dirty="0" smtClean="0"/>
                        <a:t>Dill</a:t>
                      </a:r>
                    </a:p>
                    <a:p>
                      <a:r>
                        <a:rPr lang="en-US" sz="2000" dirty="0" smtClean="0"/>
                        <a:t>Oregano</a:t>
                      </a:r>
                    </a:p>
                    <a:p>
                      <a:r>
                        <a:rPr lang="en-US" sz="2000" dirty="0" smtClean="0"/>
                        <a:t>Parsley</a:t>
                      </a:r>
                    </a:p>
                    <a:p>
                      <a:r>
                        <a:rPr lang="en-US" sz="2000" dirty="0" smtClean="0"/>
                        <a:t>Rosemary</a:t>
                      </a:r>
                    </a:p>
                    <a:p>
                      <a:r>
                        <a:rPr lang="en-US" sz="2000" dirty="0" smtClean="0"/>
                        <a:t>Sage</a:t>
                      </a:r>
                    </a:p>
                    <a:p>
                      <a:r>
                        <a:rPr lang="en-US" sz="2000" dirty="0" smtClean="0"/>
                        <a:t>Spearmint</a:t>
                      </a:r>
                    </a:p>
                    <a:p>
                      <a:r>
                        <a:rPr lang="en-US" sz="2000" dirty="0" smtClean="0"/>
                        <a:t>Stevia</a:t>
                      </a:r>
                    </a:p>
                    <a:p>
                      <a:r>
                        <a:rPr lang="en-US" sz="2000" dirty="0" smtClean="0"/>
                        <a:t>Tarragon</a:t>
                      </a:r>
                    </a:p>
                    <a:p>
                      <a:r>
                        <a:rPr lang="en-US" sz="2000" dirty="0" smtClean="0"/>
                        <a:t>Thyme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Tomatoes, Peppers, and Eggplant from plants, everything else from seed in the ground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Move mulch aside and plant in compost or garden mix. Add cottonseed meal and blood meal with seeds and cover. Water thoroughly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Plant tomatoes below the soil level to generate more roots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Replace mulch around plants and side dress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8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r="17164"/>
          <a:stretch/>
        </p:blipFill>
        <p:spPr>
          <a:xfrm rot="5400000">
            <a:off x="191367" y="-9526"/>
            <a:ext cx="3501736" cy="38290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3811" y="2505075"/>
            <a:ext cx="48006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3124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8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wise.com #178">
  <a:themeElements>
    <a:clrScheme name="Gardening PowerPoint Template">
      <a:dk1>
        <a:srgbClr val="FFFFFF"/>
      </a:dk1>
      <a:lt1>
        <a:srgbClr val="57A144"/>
      </a:lt1>
      <a:dk2>
        <a:srgbClr val="FFFFFF"/>
      </a:dk2>
      <a:lt2>
        <a:srgbClr val="57A144"/>
      </a:lt2>
      <a:accent1>
        <a:srgbClr val="2C522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5222"/>
      </a:hlink>
      <a:folHlink>
        <a:srgbClr val="B9DD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178</Template>
  <TotalTime>5679</TotalTime>
  <Words>433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Templateswise.com #178</vt:lpstr>
      <vt:lpstr>Houston Gardening</vt:lpstr>
      <vt:lpstr>First Things First</vt:lpstr>
      <vt:lpstr>Choosing a Location</vt:lpstr>
      <vt:lpstr>PowerPoint Presentation</vt:lpstr>
      <vt:lpstr>Preparing the Soil</vt:lpstr>
      <vt:lpstr>PowerPoint Presentation</vt:lpstr>
      <vt:lpstr>What to Plant</vt:lpstr>
      <vt:lpstr>How to Plant</vt:lpstr>
      <vt:lpstr>PowerPoint Presentation</vt:lpstr>
      <vt:lpstr>N-P-K</vt:lpstr>
      <vt:lpstr>Caring For Your Plants</vt:lpstr>
      <vt:lpstr>Common Plant Problems</vt:lpstr>
      <vt:lpstr>PowerPoint Presentation</vt:lpstr>
      <vt:lpstr>Common Pests</vt:lpstr>
      <vt:lpstr>PowerPoint Presentation</vt:lpstr>
      <vt:lpstr>End of Season</vt:lpstr>
      <vt:lpstr>Let it Grow!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Gardening</dc:title>
  <dc:creator>Cattrah</dc:creator>
  <cp:lastModifiedBy>Cattrah</cp:lastModifiedBy>
  <cp:revision>29</cp:revision>
  <cp:lastPrinted>2015-04-17T19:39:28Z</cp:lastPrinted>
  <dcterms:created xsi:type="dcterms:W3CDTF">2015-03-22T15:15:36Z</dcterms:created>
  <dcterms:modified xsi:type="dcterms:W3CDTF">2016-01-27T19:19:12Z</dcterms:modified>
</cp:coreProperties>
</file>